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6" r:id="rId3"/>
    <p:sldId id="257" r:id="rId4"/>
    <p:sldId id="262" r:id="rId5"/>
    <p:sldId id="258" r:id="rId6"/>
    <p:sldId id="261" r:id="rId7"/>
    <p:sldId id="259" r:id="rId8"/>
    <p:sldId id="260" r:id="rId9"/>
    <p:sldId id="263" r:id="rId10"/>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54" autoAdjust="0"/>
  </p:normalViewPr>
  <p:slideViewPr>
    <p:cSldViewPr>
      <p:cViewPr>
        <p:scale>
          <a:sx n="121" d="100"/>
          <a:sy n="121" d="100"/>
        </p:scale>
        <p:origin x="24" y="52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B693382-CD96-445D-9D3A-1E51EA55BDCF}" type="datetimeFigureOut">
              <a:rPr lang="en-GB" smtClean="0"/>
              <a:t>05/06/19</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F98999C1-73E2-433A-9F79-BC01ABB22FEA}" type="slidenum">
              <a:rPr lang="en-GB" smtClean="0"/>
              <a:t>‹#›</a:t>
            </a:fld>
            <a:endParaRPr lang="en-GB"/>
          </a:p>
        </p:txBody>
      </p:sp>
    </p:spTree>
    <p:extLst>
      <p:ext uri="{BB962C8B-B14F-4D97-AF65-F5344CB8AC3E}">
        <p14:creationId xmlns:p14="http://schemas.microsoft.com/office/powerpoint/2010/main" val="429258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youtube.com/watch?v=ubjc7YSmsL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yeuxmuseum.com/en/the-bayeux-tapestry/" TargetMode="External"/><Relationship Id="rId4" Type="http://schemas.openxmlformats.org/officeDocument/2006/relationships/hyperlink" Target="http://www.campaignforwool.org/2019/02/27/woven-in-time/" TargetMode="External"/><Relationship Id="rId5" Type="http://schemas.openxmlformats.org/officeDocument/2006/relationships/hyperlink" Target="https://www.youtube.com/watch?v=QW2zwr6txdo" TargetMode="External"/><Relationship Id="rId6" Type="http://schemas.openxmlformats.org/officeDocument/2006/relationships/hyperlink" Target="https://www.youtube.com/watch?v=jSjFF_5Nm0k"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youtube.com/watch?v=RDahuw179K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1" dirty="0" smtClean="0"/>
              <a:t>Slide 1: </a:t>
            </a:r>
            <a:endParaRPr lang="en-GB" sz="1200" dirty="0" smtClean="0"/>
          </a:p>
          <a:p>
            <a:pPr rtl="0" eaLnBrk="1" fontAlgn="t" latinLnBrk="0" hangingPunct="1"/>
            <a:r>
              <a:rPr lang="en-GB" sz="1200" b="1" dirty="0" smtClean="0"/>
              <a:t>Landing slide </a:t>
            </a:r>
          </a:p>
          <a:p>
            <a:pPr marL="0" marR="0" indent="0" algn="l" defTabSz="914400" rtl="0" eaLnBrk="1" fontAlgn="t" latinLnBrk="0" hangingPunct="1">
              <a:lnSpc>
                <a:spcPct val="100000"/>
              </a:lnSpc>
              <a:spcBef>
                <a:spcPts val="0"/>
              </a:spcBef>
              <a:spcAft>
                <a:spcPts val="0"/>
              </a:spcAft>
              <a:buClrTx/>
              <a:buSzTx/>
              <a:buFontTx/>
              <a:buNone/>
              <a:tabLst/>
              <a:defRPr/>
            </a:pPr>
            <a:r>
              <a:rPr lang="en-GB" sz="1200" b="1" dirty="0" smtClean="0"/>
              <a:t>Slide 2: </a:t>
            </a:r>
          </a:p>
          <a:p>
            <a:pPr rtl="0" eaLnBrk="1" fontAlgn="t" latinLnBrk="0" hangingPunct="1"/>
            <a:r>
              <a:rPr lang="en-GB" sz="1200" dirty="0" smtClean="0"/>
              <a:t>Wool the </a:t>
            </a:r>
            <a:r>
              <a:rPr lang="en-GB" sz="1200" smtClean="0"/>
              <a:t>wonder fabric</a:t>
            </a:r>
            <a:endParaRPr lang="en-GB" sz="1200" dirty="0" smtClean="0"/>
          </a:p>
          <a:p>
            <a:pPr rtl="0" eaLnBrk="1" fontAlgn="t" latinLnBrk="0" hangingPunct="1"/>
            <a:r>
              <a:rPr lang="en-GB" sz="1200" b="1" dirty="0" smtClean="0"/>
              <a:t>Slide 3:</a:t>
            </a:r>
            <a:endParaRPr lang="en-GB" sz="1200" dirty="0" smtClean="0"/>
          </a:p>
          <a:p>
            <a:pPr rtl="0" eaLnBrk="1" fontAlgn="t" latinLnBrk="0" hangingPunct="1"/>
            <a:r>
              <a:rPr lang="en-GB" sz="1200" dirty="0" smtClean="0"/>
              <a:t>Introduction to wool based crafts</a:t>
            </a:r>
          </a:p>
          <a:p>
            <a:pPr rtl="0" eaLnBrk="1" fontAlgn="t" latinLnBrk="0" hangingPunct="1"/>
            <a:r>
              <a:rPr lang="en-GB" sz="1200" b="1" dirty="0" smtClean="0"/>
              <a:t>Slide 4:</a:t>
            </a:r>
            <a:endParaRPr lang="en-GB" sz="1200" dirty="0" smtClean="0"/>
          </a:p>
          <a:p>
            <a:pPr rtl="0" eaLnBrk="1" fontAlgn="t" latinLnBrk="0" hangingPunct="1"/>
            <a:r>
              <a:rPr lang="en-GB" sz="1200" dirty="0" smtClean="0"/>
              <a:t>Images of different wool based crafts</a:t>
            </a:r>
          </a:p>
          <a:p>
            <a:pPr rtl="0" eaLnBrk="1" fontAlgn="t" latinLnBrk="0" hangingPunct="1"/>
            <a:r>
              <a:rPr lang="en-GB" sz="1200" b="1" dirty="0" smtClean="0"/>
              <a:t>Slide 5:</a:t>
            </a:r>
            <a:endParaRPr lang="en-GB" sz="1200" dirty="0" smtClean="0"/>
          </a:p>
          <a:p>
            <a:pPr rtl="0" eaLnBrk="1" fontAlgn="t" latinLnBrk="0" hangingPunct="1"/>
            <a:r>
              <a:rPr lang="en-GB" sz="1200" dirty="0" smtClean="0"/>
              <a:t>Introducing the crafts ( wet felting) and how to make them with video links.</a:t>
            </a:r>
          </a:p>
          <a:p>
            <a:pPr rtl="0" eaLnBrk="1" fontAlgn="t" latinLnBrk="0" hangingPunct="1"/>
            <a:r>
              <a:rPr lang="en-GB" sz="1200" b="1" dirty="0" smtClean="0"/>
              <a:t>Slide 6</a:t>
            </a:r>
            <a:endParaRPr lang="en-GB" sz="1200" dirty="0" smtClean="0"/>
          </a:p>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Felting for other uses</a:t>
            </a:r>
          </a:p>
          <a:p>
            <a:pPr rtl="0" eaLnBrk="1" fontAlgn="t" latinLnBrk="0" hangingPunct="1"/>
            <a:r>
              <a:rPr lang="en-GB" sz="1200" b="1" dirty="0" smtClean="0"/>
              <a:t>Slide 7:</a:t>
            </a:r>
            <a:endParaRPr lang="en-GB" sz="1200" dirty="0" smtClean="0"/>
          </a:p>
          <a:p>
            <a:pPr rtl="0" eaLnBrk="1" fontAlgn="t" latinLnBrk="0" hangingPunct="1"/>
            <a:r>
              <a:rPr lang="en-GB" sz="1200" dirty="0" smtClean="0"/>
              <a:t>Introducing the crafts (weaving) and how to make them with video links.</a:t>
            </a:r>
          </a:p>
          <a:p>
            <a:pPr rtl="0" eaLnBrk="1" fontAlgn="t" latinLnBrk="0" hangingPunct="1"/>
            <a:r>
              <a:rPr lang="en-GB" sz="1200" b="1" dirty="0" smtClean="0"/>
              <a:t>Slide 8</a:t>
            </a:r>
            <a:endParaRPr lang="en-GB" sz="1200" dirty="0" smtClean="0"/>
          </a:p>
          <a:p>
            <a:pPr rtl="0" eaLnBrk="1" fontAlgn="t" latinLnBrk="0" hangingPunct="1"/>
            <a:r>
              <a:rPr lang="en-GB" sz="1200" dirty="0" smtClean="0"/>
              <a:t>Introducing the crafts (pompoms) and how to make them with video links.</a:t>
            </a:r>
          </a:p>
          <a:p>
            <a:pPr rtl="0" eaLnBrk="1" fontAlgn="t" latinLnBrk="0" hangingPunct="1"/>
            <a:r>
              <a:rPr lang="en-GB" sz="1200" b="1" dirty="0" smtClean="0"/>
              <a:t>Slide 9:</a:t>
            </a:r>
            <a:endParaRPr lang="en-GB" sz="1200" dirty="0" smtClean="0"/>
          </a:p>
          <a:p>
            <a:pPr rtl="0" eaLnBrk="1" fontAlgn="t" latinLnBrk="0" hangingPunct="1"/>
            <a:r>
              <a:rPr lang="en-GB" sz="1200" dirty="0" smtClean="0"/>
              <a:t>Possibly retest the crafts using the investigations above.</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F98999C1-73E2-433A-9F79-BC01ABB22FEA}" type="slidenum">
              <a:rPr lang="en-GB" smtClean="0"/>
              <a:t>1</a:t>
            </a:fld>
            <a:endParaRPr lang="en-GB"/>
          </a:p>
        </p:txBody>
      </p:sp>
    </p:spTree>
    <p:extLst>
      <p:ext uri="{BB962C8B-B14F-4D97-AF65-F5344CB8AC3E}">
        <p14:creationId xmlns:p14="http://schemas.microsoft.com/office/powerpoint/2010/main" val="112469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8999C1-73E2-433A-9F79-BC01ABB22FEA}" type="slidenum">
              <a:rPr lang="en-GB" smtClean="0"/>
              <a:t>2</a:t>
            </a:fld>
            <a:endParaRPr lang="en-GB"/>
          </a:p>
        </p:txBody>
      </p:sp>
    </p:spTree>
    <p:extLst>
      <p:ext uri="{BB962C8B-B14F-4D97-AF65-F5344CB8AC3E}">
        <p14:creationId xmlns:p14="http://schemas.microsoft.com/office/powerpoint/2010/main" val="308498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Wool has</a:t>
            </a:r>
            <a:r>
              <a:rPr lang="en-GB" baseline="0" dirty="0"/>
              <a:t> many</a:t>
            </a:r>
            <a:r>
              <a:rPr lang="en-GB" dirty="0"/>
              <a:t> unique qualities</a:t>
            </a:r>
            <a:r>
              <a:rPr lang="en-GB" baseline="0" dirty="0"/>
              <a:t> as it is a natural sustainable material and offers many environmental benefits that man made fibres do not have.</a:t>
            </a:r>
          </a:p>
          <a:p>
            <a:r>
              <a:rPr lang="en-GB" baseline="0" dirty="0"/>
              <a:t>Wool is flexible, dyed easily, shock absorbent , repels water is a thermal and sound insulator and decomposes readily compared to synthetic materials.</a:t>
            </a:r>
            <a:endParaRPr lang="en-GB" dirty="0"/>
          </a:p>
        </p:txBody>
      </p:sp>
      <p:sp>
        <p:nvSpPr>
          <p:cNvPr id="4" name="Slide Number Placeholder 3"/>
          <p:cNvSpPr>
            <a:spLocks noGrp="1"/>
          </p:cNvSpPr>
          <p:nvPr>
            <p:ph type="sldNum" sz="quarter" idx="10"/>
          </p:nvPr>
        </p:nvSpPr>
        <p:spPr/>
        <p:txBody>
          <a:bodyPr/>
          <a:lstStyle/>
          <a:p>
            <a:fld id="{F98999C1-73E2-433A-9F79-BC01ABB22FEA}" type="slidenum">
              <a:rPr lang="en-GB" smtClean="0"/>
              <a:t>3</a:t>
            </a:fld>
            <a:endParaRPr lang="en-GB"/>
          </a:p>
        </p:txBody>
      </p:sp>
    </p:spTree>
    <p:extLst>
      <p:ext uri="{BB962C8B-B14F-4D97-AF65-F5344CB8AC3E}">
        <p14:creationId xmlns:p14="http://schemas.microsoft.com/office/powerpoint/2010/main" val="420873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Felt is</a:t>
            </a:r>
            <a:r>
              <a:rPr lang="en-GB" baseline="0" dirty="0"/>
              <a:t> the oldest fabric known to man as there is evidence that it dates back to Turkey in 6500-3000BC. Roman soldiers used felt for their tunics, boots and socks. Robin Hood was also thought to have worn a green felt tunic when rescuing Maid Marion.  It is thought that the reason it was such an early fabric is because it was easy to make , could be made anywhere and so for the nomadic people of the time it was ideal. Wool was always easy to come by either from the sheep , goats </a:t>
            </a:r>
            <a:r>
              <a:rPr lang="en-GB" baseline="0" dirty="0" err="1"/>
              <a:t>etc</a:t>
            </a:r>
            <a:r>
              <a:rPr lang="en-GB" baseline="0" dirty="0"/>
              <a:t> and could be readily dyed using natural plant dyes such as onion skins, berries , red cabbage and even nettles.</a:t>
            </a:r>
          </a:p>
          <a:p>
            <a:r>
              <a:rPr lang="en-GB" baseline="0" dirty="0"/>
              <a:t>Felt has many good properties some of which you may later investigate. It is easy dyed, flexible, can be shaped , repels water and like all wool products keeps you or an object insulated and warm.</a:t>
            </a:r>
          </a:p>
          <a:p>
            <a:r>
              <a:rPr lang="en-GB" baseline="0" dirty="0"/>
              <a:t>Felt is created by using soap and water on clean wool  which opens up the scales on the outside of each wool fibre and then the action of rubbing and rolling ensures that the individual wool fibres actually bind together. The process of making felt is irreversible as the felt fabric cannot be changed back into actual wool fibres.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Video of </a:t>
            </a:r>
            <a:r>
              <a:rPr lang="en-GB" sz="1200" kern="1200" baseline="0" dirty="0">
                <a:solidFill>
                  <a:schemeClr val="tx1"/>
                </a:solidFill>
                <a:effectLst/>
                <a:latin typeface="+mn-lt"/>
                <a:ea typeface="+mn-ea"/>
                <a:cs typeface="+mn-cs"/>
              </a:rPr>
              <a:t>w</a:t>
            </a:r>
            <a:r>
              <a:rPr lang="en-GB" sz="1200" kern="1200" dirty="0">
                <a:solidFill>
                  <a:schemeClr val="tx1"/>
                </a:solidFill>
                <a:effectLst/>
                <a:latin typeface="+mn-lt"/>
                <a:ea typeface="+mn-ea"/>
                <a:cs typeface="+mn-cs"/>
              </a:rPr>
              <a:t>et felting </a:t>
            </a:r>
            <a:r>
              <a:rPr lang="en-GB" sz="1200" u="sng" kern="1200" dirty="0">
                <a:solidFill>
                  <a:schemeClr val="tx1"/>
                </a:solidFill>
                <a:effectLst/>
                <a:latin typeface="+mn-lt"/>
                <a:ea typeface="+mn-ea"/>
                <a:cs typeface="+mn-cs"/>
                <a:hlinkClick r:id="rId3"/>
              </a:rPr>
              <a:t>https://www.youtube.com/watch?v=ubjc7YSmsLU</a:t>
            </a:r>
            <a:endParaRPr lang="en-GB" sz="1200" kern="1200" dirty="0">
              <a:solidFill>
                <a:schemeClr val="tx1"/>
              </a:solidFill>
              <a:effectLst/>
              <a:latin typeface="+mn-lt"/>
              <a:ea typeface="+mn-ea"/>
              <a:cs typeface="+mn-cs"/>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F98999C1-73E2-433A-9F79-BC01ABB22FEA}" type="slidenum">
              <a:rPr lang="en-GB" smtClean="0"/>
              <a:t>5</a:t>
            </a:fld>
            <a:endParaRPr lang="en-GB"/>
          </a:p>
        </p:txBody>
      </p:sp>
    </p:spTree>
    <p:extLst>
      <p:ext uri="{BB962C8B-B14F-4D97-AF65-F5344CB8AC3E}">
        <p14:creationId xmlns:p14="http://schemas.microsoft.com/office/powerpoint/2010/main" val="161877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Weaving has been a skill and a technique used</a:t>
            </a:r>
            <a:r>
              <a:rPr lang="en-GB" baseline="0" dirty="0"/>
              <a:t> for around 5000 years. </a:t>
            </a:r>
            <a:r>
              <a:rPr lang="en-GB" dirty="0"/>
              <a:t>Up</a:t>
            </a:r>
            <a:r>
              <a:rPr lang="en-GB" baseline="0" dirty="0"/>
              <a:t> until the 19</a:t>
            </a:r>
            <a:r>
              <a:rPr lang="en-GB" baseline="30000" dirty="0"/>
              <a:t>th</a:t>
            </a:r>
            <a:r>
              <a:rPr lang="en-GB" baseline="0" dirty="0"/>
              <a:t> Century weaving was carried out on small hand looms in cottages around the countryside using a range of materials including wool. The threads which come down are called the warp and the threads that run across are called weft. The weft threads go over and under each warp thread to create a woven fabric. Then with the Industrial revolution and the introduction of steam and water driven looms huge factories were built in cities such as Bradford and Manchester where fabric could be mass produced in large quantities.</a:t>
            </a:r>
          </a:p>
          <a:p>
            <a:r>
              <a:rPr lang="en-GB" baseline="0" dirty="0"/>
              <a:t>Some weaving is very intricate and is often classed as a tapestry , there are a number of famous tapestries which depict stories such as the famous Bayeux tapestry . </a:t>
            </a:r>
            <a:r>
              <a:rPr lang="en-GB" sz="1200" b="0" i="0" kern="1200" dirty="0">
                <a:solidFill>
                  <a:schemeClr val="tx1"/>
                </a:solidFill>
                <a:effectLst/>
                <a:latin typeface="+mn-lt"/>
                <a:ea typeface="+mn-ea"/>
                <a:cs typeface="+mn-cs"/>
              </a:rPr>
              <a:t>The Bayeux Tapestry is an embroidered cloth nearly 70 metres long and 50 centimetres tall, which depicts the events leading up to the Norman conquest of England in 1066 concerning William, Duke of Normandy, and Harold, Earl of Wessex, later King of England, and culminating in the Battle of Hastings. </a:t>
            </a:r>
            <a:r>
              <a:rPr lang="en-GB" dirty="0">
                <a:hlinkClick r:id="rId3"/>
              </a:rPr>
              <a:t>https://www.bayeuxmuseum.com/en/the-bayeux-tapestry/</a:t>
            </a:r>
            <a:r>
              <a:rPr lang="en-GB" dirty="0"/>
              <a:t> </a:t>
            </a:r>
            <a:endParaRPr lang="en-GB" baseline="0"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Possible video links </a:t>
            </a:r>
            <a:r>
              <a:rPr lang="en-GB" sz="1200" kern="1200" dirty="0">
                <a:solidFill>
                  <a:schemeClr val="tx1"/>
                </a:solidFill>
                <a:effectLst/>
                <a:latin typeface="+mn-lt"/>
                <a:ea typeface="+mn-ea"/>
                <a:cs typeface="+mn-cs"/>
              </a:rPr>
              <a:t>Weaving video mass scale  </a:t>
            </a:r>
            <a:r>
              <a:rPr lang="en-GB" sz="1200" u="sng" kern="1200" dirty="0">
                <a:solidFill>
                  <a:schemeClr val="tx1"/>
                </a:solidFill>
                <a:effectLst/>
                <a:latin typeface="+mn-lt"/>
                <a:ea typeface="+mn-ea"/>
                <a:cs typeface="+mn-cs"/>
                <a:hlinkClick r:id="rId4"/>
              </a:rPr>
              <a:t>http://www.campaignforwool.org/2019/02/27/woven-in-time/</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Weaving on cardboard loom </a:t>
            </a:r>
            <a:r>
              <a:rPr lang="en-GB" sz="1200" u="sng" kern="1200" dirty="0">
                <a:solidFill>
                  <a:schemeClr val="tx1"/>
                </a:solidFill>
                <a:effectLst/>
                <a:latin typeface="+mn-lt"/>
                <a:ea typeface="+mn-ea"/>
                <a:cs typeface="+mn-cs"/>
                <a:hlinkClick r:id="rId5"/>
              </a:rPr>
              <a:t>https://www.youtube.com/watch?v=QW2zwr6txdo</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making a loom or </a:t>
            </a:r>
            <a:r>
              <a:rPr lang="en-GB" sz="1200" u="sng" kern="1200" dirty="0">
                <a:solidFill>
                  <a:schemeClr val="tx1"/>
                </a:solidFill>
                <a:effectLst/>
                <a:latin typeface="+mn-lt"/>
                <a:ea typeface="+mn-ea"/>
                <a:cs typeface="+mn-cs"/>
                <a:hlinkClick r:id="rId6"/>
              </a:rPr>
              <a:t>https://www.youtube.com/watch?v=jSjFF_5Nm0k</a:t>
            </a:r>
            <a:r>
              <a:rPr lang="en-GB" sz="1200" kern="1200" dirty="0">
                <a:solidFill>
                  <a:schemeClr val="tx1"/>
                </a:solidFill>
                <a:effectLst/>
                <a:latin typeface="+mn-lt"/>
                <a:ea typeface="+mn-ea"/>
                <a:cs typeface="+mn-cs"/>
              </a:rPr>
              <a:t> –ready made loom</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98999C1-73E2-433A-9F79-BC01ABB22FEA}" type="slidenum">
              <a:rPr lang="en-GB" smtClean="0"/>
              <a:t>7</a:t>
            </a:fld>
            <a:endParaRPr lang="en-GB"/>
          </a:p>
        </p:txBody>
      </p:sp>
    </p:spTree>
    <p:extLst>
      <p:ext uri="{BB962C8B-B14F-4D97-AF65-F5344CB8AC3E}">
        <p14:creationId xmlns:p14="http://schemas.microsoft.com/office/powerpoint/2010/main" val="304243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pompom  origins can be traced back to Scandinavia from the age of the Vikings (800- 1066). The Viking god </a:t>
            </a:r>
            <a:r>
              <a:rPr lang="en-GB" sz="1200" kern="1200" dirty="0" err="1">
                <a:solidFill>
                  <a:schemeClr val="tx1"/>
                </a:solidFill>
                <a:effectLst/>
                <a:latin typeface="+mn-lt"/>
                <a:ea typeface="+mn-ea"/>
                <a:cs typeface="+mn-cs"/>
              </a:rPr>
              <a:t>Freyr</a:t>
            </a:r>
            <a:r>
              <a:rPr lang="en-GB" sz="1200" kern="1200" dirty="0">
                <a:solidFill>
                  <a:schemeClr val="tx1"/>
                </a:solidFill>
                <a:effectLst/>
                <a:latin typeface="+mn-lt"/>
                <a:ea typeface="+mn-ea"/>
                <a:cs typeface="+mn-cs"/>
              </a:rPr>
              <a:t>, is thought to be  depicted wearing a hat or helmet with a pompom on it in a statuette that was discovered.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again a link with France as Napoleon's army wore pompoms on their uniform caps and the colour or shape of the pompom signified which regiment the soldier belonged</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and also what rank he was</a:t>
            </a:r>
            <a:r>
              <a:rPr lang="en-GB"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South America, traditional garments of both men and women were being decorated with differently coloured pompoms as a signal of their marital status.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Even in bonny Scotland pompoms were a part of traditional dress ;men wore a floppy beret called a Balmoral bonnet which</a:t>
            </a:r>
            <a:r>
              <a:rPr lang="en-GB" sz="1200" kern="1200" baseline="0" dirty="0">
                <a:solidFill>
                  <a:schemeClr val="tx1"/>
                </a:solidFill>
                <a:effectLst/>
                <a:latin typeface="+mn-lt"/>
                <a:ea typeface="+mn-ea"/>
                <a:cs typeface="+mn-cs"/>
              </a:rPr>
              <a:t> had </a:t>
            </a:r>
            <a:r>
              <a:rPr lang="en-GB" sz="1200" kern="1200" dirty="0">
                <a:solidFill>
                  <a:schemeClr val="tx1"/>
                </a:solidFill>
                <a:effectLst/>
                <a:latin typeface="+mn-lt"/>
                <a:ea typeface="+mn-ea"/>
                <a:cs typeface="+mn-cs"/>
              </a:rPr>
              <a:t> a bright red pompom  on the top known as a </a:t>
            </a:r>
            <a:r>
              <a:rPr lang="en-GB" sz="1200" kern="1200" dirty="0" err="1">
                <a:solidFill>
                  <a:schemeClr val="tx1"/>
                </a:solidFill>
                <a:effectLst/>
                <a:latin typeface="+mn-lt"/>
                <a:ea typeface="+mn-ea"/>
                <a:cs typeface="+mn-cs"/>
              </a:rPr>
              <a:t>toorie</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You can still see these today if you visit any tourist shop in Scotland or visit the Highland Games.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are wanting to try a variety of different methods to create pompoms watch this: </a:t>
            </a:r>
            <a:r>
              <a:rPr lang="en-GB" sz="1200" u="sng" kern="1200" dirty="0">
                <a:solidFill>
                  <a:schemeClr val="tx1"/>
                </a:solidFill>
                <a:effectLst/>
                <a:latin typeface="+mn-lt"/>
                <a:ea typeface="+mn-ea"/>
                <a:cs typeface="+mn-cs"/>
                <a:hlinkClick r:id="rId3"/>
              </a:rPr>
              <a:t>https://www.youtube.com/watch?v=RDahuw179K8</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98999C1-73E2-433A-9F79-BC01ABB22FEA}" type="slidenum">
              <a:rPr lang="en-GB" smtClean="0"/>
              <a:t>8</a:t>
            </a:fld>
            <a:endParaRPr lang="en-GB"/>
          </a:p>
        </p:txBody>
      </p:sp>
    </p:spTree>
    <p:extLst>
      <p:ext uri="{BB962C8B-B14F-4D97-AF65-F5344CB8AC3E}">
        <p14:creationId xmlns:p14="http://schemas.microsoft.com/office/powerpoint/2010/main" val="63236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64302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270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65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50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069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937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988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728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4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535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235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xmlns="" id="{F25DDD6A-CC88-44E4-9C47-BF9BCC0C9B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7544" y="6322985"/>
            <a:ext cx="3034680" cy="455202"/>
          </a:xfrm>
          <a:prstGeom prst="rect">
            <a:avLst/>
          </a:prstGeom>
        </p:spPr>
      </p:pic>
      <p:pic>
        <p:nvPicPr>
          <p:cNvPr id="8" name="Picture 7">
            <a:extLst>
              <a:ext uri="{FF2B5EF4-FFF2-40B4-BE49-F238E27FC236}">
                <a16:creationId xmlns:a16="http://schemas.microsoft.com/office/drawing/2014/main" xmlns="" id="{C2EAECB9-3F02-480C-850C-F09734822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98568" y="6174738"/>
            <a:ext cx="2088232" cy="572409"/>
          </a:xfrm>
          <a:prstGeom prst="rect">
            <a:avLst/>
          </a:prstGeom>
        </p:spPr>
      </p:pic>
    </p:spTree>
    <p:extLst>
      <p:ext uri="{BB962C8B-B14F-4D97-AF65-F5344CB8AC3E}">
        <p14:creationId xmlns:p14="http://schemas.microsoft.com/office/powerpoint/2010/main" val="51822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l-craft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95288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l-craft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
        <p:nvSpPr>
          <p:cNvPr id="6" name="Right Arrow 5"/>
          <p:cNvSpPr/>
          <p:nvPr/>
        </p:nvSpPr>
        <p:spPr>
          <a:xfrm>
            <a:off x="4067944" y="3473920"/>
            <a:ext cx="571316" cy="315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93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ol-crafts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7437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ol-crafts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24413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crafts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98285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crafts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9026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crafts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95339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crafts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53635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crafts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02391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864</Words>
  <Application>Microsoft Macintosh PowerPoint</Application>
  <PresentationFormat>On-screen Show (4:3)</PresentationFormat>
  <Paragraphs>42</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GHFOO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Banham</dc:creator>
  <cp:lastModifiedBy>Kelly Monk</cp:lastModifiedBy>
  <cp:revision>34</cp:revision>
  <cp:lastPrinted>2019-05-21T20:39:57Z</cp:lastPrinted>
  <dcterms:created xsi:type="dcterms:W3CDTF">2019-05-20T20:17:17Z</dcterms:created>
  <dcterms:modified xsi:type="dcterms:W3CDTF">2019-06-05T11:29:42Z</dcterms:modified>
</cp:coreProperties>
</file>